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17"/>
  </p:notesMasterIdLst>
  <p:sldIdLst>
    <p:sldId id="256" r:id="rId2"/>
    <p:sldId id="274" r:id="rId3"/>
    <p:sldId id="275" r:id="rId4"/>
    <p:sldId id="285" r:id="rId5"/>
    <p:sldId id="277" r:id="rId6"/>
    <p:sldId id="280" r:id="rId7"/>
    <p:sldId id="281" r:id="rId8"/>
    <p:sldId id="282" r:id="rId9"/>
    <p:sldId id="287" r:id="rId10"/>
    <p:sldId id="289" r:id="rId11"/>
    <p:sldId id="290" r:id="rId12"/>
    <p:sldId id="288" r:id="rId13"/>
    <p:sldId id="283" r:id="rId14"/>
    <p:sldId id="284" r:id="rId15"/>
    <p:sldId id="276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8AEB01-D23F-A663-0A96-001F5DEA80B2}" v="150" dt="2025-06-11T00:07:19.491"/>
    <p1510:client id="{43E325AC-D5F5-C289-C442-D22D4F56A8AB}" v="14" dt="2025-06-09T21:12:28.742"/>
    <p1510:client id="{74C92008-CE90-85A4-45F6-1F0128745721}" v="4" dt="2025-06-11T01:53:18.744"/>
    <p1510:client id="{9BD3A031-EEAA-C92F-CA06-B7489A56A84B}" v="64" dt="2025-06-09T21:25:28.443"/>
    <p1510:client id="{B9D92F27-C0D8-9BF9-8207-FE32C5054C66}" v="41" dt="2025-06-09T23:13:42.628"/>
    <p1510:client id="{BAD09552-4C29-6549-429B-261FB0ABA863}" v="5" dt="2025-06-09T23:06:46.508"/>
    <p1510:client id="{BF470DC3-2A25-DC65-20FE-6B4223F6E1D4}" v="9" dt="2025-06-09T18:15:30.684"/>
    <p1510:client id="{D4943389-800D-2F64-FAFE-F6332912D756}" v="186" dt="2025-06-11T00:42:52.857"/>
  </p1510:revLst>
</p1510:revInfo>
</file>

<file path=ppt/tableStyles.xml><?xml version="1.0" encoding="utf-8"?>
<a:tblStyleLst xmlns:a="http://schemas.openxmlformats.org/drawingml/2006/main" def="{1FE44F72-D7B3-41EB-977B-2E401710A9A8}">
  <a:tblStyle styleId="{1FE44F72-D7B3-41EB-977B-2E401710A9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ush Kumar Gupta" userId="S::guptaayushkumar@cityuniversity.edu::2a08d035-1ae9-4355-9889-442412004a52" providerId="AD" clId="Web-{D4943389-800D-2F64-FAFE-F6332912D756}"/>
    <pc:docChg chg="delSld modSld sldOrd">
      <pc:chgData name="Ayush Kumar Gupta" userId="S::guptaayushkumar@cityuniversity.edu::2a08d035-1ae9-4355-9889-442412004a52" providerId="AD" clId="Web-{D4943389-800D-2F64-FAFE-F6332912D756}" dt="2025-06-11T00:42:52.857" v="182" actId="20577"/>
      <pc:docMkLst>
        <pc:docMk/>
      </pc:docMkLst>
      <pc:sldChg chg="del">
        <pc:chgData name="Ayush Kumar Gupta" userId="S::guptaayushkumar@cityuniversity.edu::2a08d035-1ae9-4355-9889-442412004a52" providerId="AD" clId="Web-{D4943389-800D-2F64-FAFE-F6332912D756}" dt="2025-06-10T21:16:32.715" v="138"/>
        <pc:sldMkLst>
          <pc:docMk/>
          <pc:sldMk cId="2984063060" sldId="279"/>
        </pc:sldMkLst>
      </pc:sldChg>
      <pc:sldChg chg="ord">
        <pc:chgData name="Ayush Kumar Gupta" userId="S::guptaayushkumar@cityuniversity.edu::2a08d035-1ae9-4355-9889-442412004a52" providerId="AD" clId="Web-{D4943389-800D-2F64-FAFE-F6332912D756}" dt="2025-06-10T21:23:00.577" v="145"/>
        <pc:sldMkLst>
          <pc:docMk/>
          <pc:sldMk cId="1754801765" sldId="280"/>
        </pc:sldMkLst>
      </pc:sldChg>
      <pc:sldChg chg="modSp">
        <pc:chgData name="Ayush Kumar Gupta" userId="S::guptaayushkumar@cityuniversity.edu::2a08d035-1ae9-4355-9889-442412004a52" providerId="AD" clId="Web-{D4943389-800D-2F64-FAFE-F6332912D756}" dt="2025-06-11T00:42:52.857" v="182" actId="20577"/>
        <pc:sldMkLst>
          <pc:docMk/>
          <pc:sldMk cId="2606813058" sldId="285"/>
        </pc:sldMkLst>
        <pc:spChg chg="mod">
          <ac:chgData name="Ayush Kumar Gupta" userId="S::guptaayushkumar@cityuniversity.edu::2a08d035-1ae9-4355-9889-442412004a52" providerId="AD" clId="Web-{D4943389-800D-2F64-FAFE-F6332912D756}" dt="2025-06-11T00:42:52.857" v="182" actId="20577"/>
          <ac:spMkLst>
            <pc:docMk/>
            <pc:sldMk cId="2606813058" sldId="285"/>
            <ac:spMk id="3" creationId="{6D3BA919-6116-4BAC-CCAE-967D97462EF1}"/>
          </ac:spMkLst>
        </pc:spChg>
      </pc:sldChg>
      <pc:sldChg chg="modSp">
        <pc:chgData name="Ayush Kumar Gupta" userId="S::guptaayushkumar@cityuniversity.edu::2a08d035-1ae9-4355-9889-442412004a52" providerId="AD" clId="Web-{D4943389-800D-2F64-FAFE-F6332912D756}" dt="2025-06-10T23:29:10.996" v="179" actId="20577"/>
        <pc:sldMkLst>
          <pc:docMk/>
          <pc:sldMk cId="3152797772" sldId="287"/>
        </pc:sldMkLst>
        <pc:spChg chg="mod">
          <ac:chgData name="Ayush Kumar Gupta" userId="S::guptaayushkumar@cityuniversity.edu::2a08d035-1ae9-4355-9889-442412004a52" providerId="AD" clId="Web-{D4943389-800D-2F64-FAFE-F6332912D756}" dt="2025-06-10T23:29:10.996" v="179" actId="20577"/>
          <ac:spMkLst>
            <pc:docMk/>
            <pc:sldMk cId="3152797772" sldId="287"/>
            <ac:spMk id="3" creationId="{9FAD2D92-2EB6-AECB-7869-48C1B301B85F}"/>
          </ac:spMkLst>
        </pc:spChg>
      </pc:sldChg>
      <pc:sldChg chg="addSp delSp modSp mod ord modClrScheme chgLayout">
        <pc:chgData name="Ayush Kumar Gupta" userId="S::guptaayushkumar@cityuniversity.edu::2a08d035-1ae9-4355-9889-442412004a52" providerId="AD" clId="Web-{D4943389-800D-2F64-FAFE-F6332912D756}" dt="2025-06-10T21:26:10.938" v="173"/>
        <pc:sldMkLst>
          <pc:docMk/>
          <pc:sldMk cId="378974474" sldId="288"/>
        </pc:sldMkLst>
        <pc:spChg chg="mod">
          <ac:chgData name="Ayush Kumar Gupta" userId="S::guptaayushkumar@cityuniversity.edu::2a08d035-1ae9-4355-9889-442412004a52" providerId="AD" clId="Web-{D4943389-800D-2F64-FAFE-F6332912D756}" dt="2025-06-10T21:25:44.969" v="172" actId="20577"/>
          <ac:spMkLst>
            <pc:docMk/>
            <pc:sldMk cId="378974474" sldId="288"/>
            <ac:spMk id="2" creationId="{C340F7A4-5C3F-D7F8-92EA-50CF7BAD8E89}"/>
          </ac:spMkLst>
        </pc:spChg>
        <pc:spChg chg="del mod">
          <ac:chgData name="Ayush Kumar Gupta" userId="S::guptaayushkumar@cityuniversity.edu::2a08d035-1ae9-4355-9889-442412004a52" providerId="AD" clId="Web-{D4943389-800D-2F64-FAFE-F6332912D756}" dt="2025-06-10T21:24:19.078" v="148"/>
          <ac:spMkLst>
            <pc:docMk/>
            <pc:sldMk cId="378974474" sldId="288"/>
            <ac:spMk id="3" creationId="{3B9F6214-4F4F-7BD5-019E-74ADBED2050B}"/>
          </ac:spMkLst>
        </pc:spChg>
        <pc:spChg chg="mod modVis">
          <ac:chgData name="Ayush Kumar Gupta" userId="S::guptaayushkumar@cityuniversity.edu::2a08d035-1ae9-4355-9889-442412004a52" providerId="AD" clId="Web-{D4943389-800D-2F64-FAFE-F6332912D756}" dt="2025-06-10T20:49:24.201" v="131"/>
          <ac:spMkLst>
            <pc:docMk/>
            <pc:sldMk cId="378974474" sldId="288"/>
            <ac:spMk id="4" creationId="{B9022758-EE6D-6E05-3C61-C8CF76577D27}"/>
          </ac:spMkLst>
        </pc:spChg>
        <pc:spChg chg="add mod">
          <ac:chgData name="Ayush Kumar Gupta" userId="S::guptaayushkumar@cityuniversity.edu::2a08d035-1ae9-4355-9889-442412004a52" providerId="AD" clId="Web-{D4943389-800D-2F64-FAFE-F6332912D756}" dt="2025-06-10T21:23:16.671" v="146"/>
          <ac:spMkLst>
            <pc:docMk/>
            <pc:sldMk cId="378974474" sldId="288"/>
            <ac:spMk id="9" creationId="{55CEE452-2988-9563-F0B4-8F85018B678E}"/>
          </ac:spMkLst>
        </pc:spChg>
        <pc:picChg chg="add mod">
          <ac:chgData name="Ayush Kumar Gupta" userId="S::guptaayushkumar@cityuniversity.edu::2a08d035-1ae9-4355-9889-442412004a52" providerId="AD" clId="Web-{D4943389-800D-2F64-FAFE-F6332912D756}" dt="2025-06-10T21:25:05.860" v="155" actId="1076"/>
          <ac:picMkLst>
            <pc:docMk/>
            <pc:sldMk cId="378974474" sldId="288"/>
            <ac:picMk id="5" creationId="{B0E6C2D4-AACE-ECA0-21B0-328613D8CBCC}"/>
          </ac:picMkLst>
        </pc:picChg>
        <pc:picChg chg="add mod">
          <ac:chgData name="Ayush Kumar Gupta" userId="S::guptaayushkumar@cityuniversity.edu::2a08d035-1ae9-4355-9889-442412004a52" providerId="AD" clId="Web-{D4943389-800D-2F64-FAFE-F6332912D756}" dt="2025-06-10T21:25:25.547" v="159" actId="1076"/>
          <ac:picMkLst>
            <pc:docMk/>
            <pc:sldMk cId="378974474" sldId="288"/>
            <ac:picMk id="6" creationId="{9FDCEA4A-0093-F84E-B943-486C754C92E6}"/>
          </ac:picMkLst>
        </pc:picChg>
        <pc:picChg chg="add mod">
          <ac:chgData name="Ayush Kumar Gupta" userId="S::guptaayushkumar@cityuniversity.edu::2a08d035-1ae9-4355-9889-442412004a52" providerId="AD" clId="Web-{D4943389-800D-2F64-FAFE-F6332912D756}" dt="2025-06-10T21:25:29.672" v="160" actId="1076"/>
          <ac:picMkLst>
            <pc:docMk/>
            <pc:sldMk cId="378974474" sldId="288"/>
            <ac:picMk id="7" creationId="{69B60E79-55AF-0B68-6168-1DA2F11E7EBA}"/>
          </ac:picMkLst>
        </pc:picChg>
      </pc:sldChg>
      <pc:sldChg chg="modSp">
        <pc:chgData name="Ayush Kumar Gupta" userId="S::guptaayushkumar@cityuniversity.edu::2a08d035-1ae9-4355-9889-442412004a52" providerId="AD" clId="Web-{D4943389-800D-2F64-FAFE-F6332912D756}" dt="2025-06-10T20:38:33.367" v="94" actId="14100"/>
        <pc:sldMkLst>
          <pc:docMk/>
          <pc:sldMk cId="1254709671" sldId="289"/>
        </pc:sldMkLst>
        <pc:spChg chg="mod">
          <ac:chgData name="Ayush Kumar Gupta" userId="S::guptaayushkumar@cityuniversity.edu::2a08d035-1ae9-4355-9889-442412004a52" providerId="AD" clId="Web-{D4943389-800D-2F64-FAFE-F6332912D756}" dt="2025-06-10T20:38:33.367" v="94" actId="14100"/>
          <ac:spMkLst>
            <pc:docMk/>
            <pc:sldMk cId="1254709671" sldId="289"/>
            <ac:spMk id="3" creationId="{03C7DAE2-CDC1-24F1-4B2F-BD863438C0DF}"/>
          </ac:spMkLst>
        </pc:spChg>
      </pc:sldChg>
    </pc:docChg>
  </pc:docChgLst>
  <pc:docChgLst>
    <pc:chgData name="Ayush Kumar Gupta" userId="S::guptaayushkumar@cityuniversity.edu::2a08d035-1ae9-4355-9889-442412004a52" providerId="AD" clId="Web-{43E325AC-D5F5-C289-C442-D22D4F56A8AB}"/>
    <pc:docChg chg="modSld sldOrd">
      <pc:chgData name="Ayush Kumar Gupta" userId="S::guptaayushkumar@cityuniversity.edu::2a08d035-1ae9-4355-9889-442412004a52" providerId="AD" clId="Web-{43E325AC-D5F5-C289-C442-D22D4F56A8AB}" dt="2025-06-09T21:12:28.742" v="11" actId="14100"/>
      <pc:docMkLst>
        <pc:docMk/>
      </pc:docMkLst>
      <pc:sldChg chg="modSp">
        <pc:chgData name="Ayush Kumar Gupta" userId="S::guptaayushkumar@cityuniversity.edu::2a08d035-1ae9-4355-9889-442412004a52" providerId="AD" clId="Web-{43E325AC-D5F5-C289-C442-D22D4F56A8AB}" dt="2025-06-09T21:12:15.648" v="10" actId="1076"/>
        <pc:sldMkLst>
          <pc:docMk/>
          <pc:sldMk cId="2425647436" sldId="274"/>
        </pc:sldMkLst>
        <pc:spChg chg="mod">
          <ac:chgData name="Ayush Kumar Gupta" userId="S::guptaayushkumar@cityuniversity.edu::2a08d035-1ae9-4355-9889-442412004a52" providerId="AD" clId="Web-{43E325AC-D5F5-C289-C442-D22D4F56A8AB}" dt="2025-06-09T21:11:35.350" v="4" actId="20577"/>
          <ac:spMkLst>
            <pc:docMk/>
            <pc:sldMk cId="2425647436" sldId="274"/>
            <ac:spMk id="3" creationId="{00000000-0000-0000-0000-000000000000}"/>
          </ac:spMkLst>
        </pc:spChg>
        <pc:spChg chg="mod">
          <ac:chgData name="Ayush Kumar Gupta" userId="S::guptaayushkumar@cityuniversity.edu::2a08d035-1ae9-4355-9889-442412004a52" providerId="AD" clId="Web-{43E325AC-D5F5-C289-C442-D22D4F56A8AB}" dt="2025-06-09T21:12:15.648" v="10" actId="1076"/>
          <ac:spMkLst>
            <pc:docMk/>
            <pc:sldMk cId="2425647436" sldId="274"/>
            <ac:spMk id="5" creationId="{00000000-0000-0000-0000-000000000000}"/>
          </ac:spMkLst>
        </pc:spChg>
      </pc:sldChg>
      <pc:sldChg chg="modSp">
        <pc:chgData name="Ayush Kumar Gupta" userId="S::guptaayushkumar@cityuniversity.edu::2a08d035-1ae9-4355-9889-442412004a52" providerId="AD" clId="Web-{43E325AC-D5F5-C289-C442-D22D4F56A8AB}" dt="2025-06-09T21:12:28.742" v="11" actId="14100"/>
        <pc:sldMkLst>
          <pc:docMk/>
          <pc:sldMk cId="3443371739" sldId="275"/>
        </pc:sldMkLst>
        <pc:picChg chg="mod">
          <ac:chgData name="Ayush Kumar Gupta" userId="S::guptaayushkumar@cityuniversity.edu::2a08d035-1ae9-4355-9889-442412004a52" providerId="AD" clId="Web-{43E325AC-D5F5-C289-C442-D22D4F56A8AB}" dt="2025-06-09T21:12:28.742" v="11" actId="14100"/>
          <ac:picMkLst>
            <pc:docMk/>
            <pc:sldMk cId="3443371739" sldId="275"/>
            <ac:picMk id="6148" creationId="{91613BAC-7A36-E123-23B9-77505637BAB5}"/>
          </ac:picMkLst>
        </pc:picChg>
      </pc:sldChg>
      <pc:sldChg chg="ord">
        <pc:chgData name="Ayush Kumar Gupta" userId="S::guptaayushkumar@cityuniversity.edu::2a08d035-1ae9-4355-9889-442412004a52" providerId="AD" clId="Web-{43E325AC-D5F5-C289-C442-D22D4F56A8AB}" dt="2025-06-09T21:11:01.975" v="0"/>
        <pc:sldMkLst>
          <pc:docMk/>
          <pc:sldMk cId="3060676391" sldId="281"/>
        </pc:sldMkLst>
      </pc:sldChg>
    </pc:docChg>
  </pc:docChgLst>
  <pc:docChgLst>
    <pc:chgData name="Nate Seon" userId="S::seonnate@cityuniversity.edu::df2abbef-d017-40b3-91db-b59306a7ddea" providerId="AD" clId="Web-{378AEB01-D23F-A663-0A96-001F5DEA80B2}"/>
    <pc:docChg chg="modSld">
      <pc:chgData name="Nate Seon" userId="S::seonnate@cityuniversity.edu::df2abbef-d017-40b3-91db-b59306a7ddea" providerId="AD" clId="Web-{378AEB01-D23F-A663-0A96-001F5DEA80B2}" dt="2025-06-11T00:07:19.491" v="144" actId="1076"/>
      <pc:docMkLst>
        <pc:docMk/>
      </pc:docMkLst>
      <pc:sldChg chg="modSp">
        <pc:chgData name="Nate Seon" userId="S::seonnate@cityuniversity.edu::df2abbef-d017-40b3-91db-b59306a7ddea" providerId="AD" clId="Web-{378AEB01-D23F-A663-0A96-001F5DEA80B2}" dt="2025-06-10T21:34:10.255" v="6" actId="20577"/>
        <pc:sldMkLst>
          <pc:docMk/>
          <pc:sldMk cId="0" sldId="256"/>
        </pc:sldMkLst>
        <pc:spChg chg="mod">
          <ac:chgData name="Nate Seon" userId="S::seonnate@cityuniversity.edu::df2abbef-d017-40b3-91db-b59306a7ddea" providerId="AD" clId="Web-{378AEB01-D23F-A663-0A96-001F5DEA80B2}" dt="2025-06-10T21:34:10.255" v="6" actId="20577"/>
          <ac:spMkLst>
            <pc:docMk/>
            <pc:sldMk cId="0" sldId="256"/>
            <ac:spMk id="14" creationId="{00000000-0000-0000-0000-000000000000}"/>
          </ac:spMkLst>
        </pc:spChg>
      </pc:sldChg>
      <pc:sldChg chg="modSp">
        <pc:chgData name="Nate Seon" userId="S::seonnate@cityuniversity.edu::df2abbef-d017-40b3-91db-b59306a7ddea" providerId="AD" clId="Web-{378AEB01-D23F-A663-0A96-001F5DEA80B2}" dt="2025-06-11T00:07:19.491" v="144" actId="1076"/>
        <pc:sldMkLst>
          <pc:docMk/>
          <pc:sldMk cId="2425647436" sldId="274"/>
        </pc:sldMkLst>
        <pc:spChg chg="mod">
          <ac:chgData name="Nate Seon" userId="S::seonnate@cityuniversity.edu::df2abbef-d017-40b3-91db-b59306a7ddea" providerId="AD" clId="Web-{378AEB01-D23F-A663-0A96-001F5DEA80B2}" dt="2025-06-11T00:06:20.270" v="95" actId="20577"/>
          <ac:spMkLst>
            <pc:docMk/>
            <pc:sldMk cId="2425647436" sldId="274"/>
            <ac:spMk id="3" creationId="{00000000-0000-0000-0000-000000000000}"/>
          </ac:spMkLst>
        </pc:spChg>
        <pc:spChg chg="mod">
          <ac:chgData name="Nate Seon" userId="S::seonnate@cityuniversity.edu::df2abbef-d017-40b3-91db-b59306a7ddea" providerId="AD" clId="Web-{378AEB01-D23F-A663-0A96-001F5DEA80B2}" dt="2025-06-11T00:07:19.491" v="144" actId="1076"/>
          <ac:spMkLst>
            <pc:docMk/>
            <pc:sldMk cId="2425647436" sldId="274"/>
            <ac:spMk id="5" creationId="{00000000-0000-0000-0000-000000000000}"/>
          </ac:spMkLst>
        </pc:spChg>
      </pc:sldChg>
      <pc:sldChg chg="modSp">
        <pc:chgData name="Nate Seon" userId="S::seonnate@cityuniversity.edu::df2abbef-d017-40b3-91db-b59306a7ddea" providerId="AD" clId="Web-{378AEB01-D23F-A663-0A96-001F5DEA80B2}" dt="2025-06-10T22:35:52.098" v="76" actId="20577"/>
        <pc:sldMkLst>
          <pc:docMk/>
          <pc:sldMk cId="441462973" sldId="277"/>
        </pc:sldMkLst>
        <pc:spChg chg="mod">
          <ac:chgData name="Nate Seon" userId="S::seonnate@cityuniversity.edu::df2abbef-d017-40b3-91db-b59306a7ddea" providerId="AD" clId="Web-{378AEB01-D23F-A663-0A96-001F5DEA80B2}" dt="2025-06-10T22:35:52.098" v="76" actId="20577"/>
          <ac:spMkLst>
            <pc:docMk/>
            <pc:sldMk cId="441462973" sldId="277"/>
            <ac:spMk id="3" creationId="{C1BEC8ED-BEFB-9345-04D0-BD21E2D06FF4}"/>
          </ac:spMkLst>
        </pc:spChg>
      </pc:sldChg>
      <pc:sldChg chg="modSp">
        <pc:chgData name="Nate Seon" userId="S::seonnate@cityuniversity.edu::df2abbef-d017-40b3-91db-b59306a7ddea" providerId="AD" clId="Web-{378AEB01-D23F-A663-0A96-001F5DEA80B2}" dt="2025-06-10T21:35:52.888" v="16" actId="20577"/>
        <pc:sldMkLst>
          <pc:docMk/>
          <pc:sldMk cId="2606813058" sldId="285"/>
        </pc:sldMkLst>
        <pc:spChg chg="mod">
          <ac:chgData name="Nate Seon" userId="S::seonnate@cityuniversity.edu::df2abbef-d017-40b3-91db-b59306a7ddea" providerId="AD" clId="Web-{378AEB01-D23F-A663-0A96-001F5DEA80B2}" dt="2025-06-10T21:35:52.888" v="16" actId="20577"/>
          <ac:spMkLst>
            <pc:docMk/>
            <pc:sldMk cId="2606813058" sldId="285"/>
            <ac:spMk id="3" creationId="{6D3BA919-6116-4BAC-CCAE-967D97462EF1}"/>
          </ac:spMkLst>
        </pc:spChg>
      </pc:sldChg>
    </pc:docChg>
  </pc:docChgLst>
  <pc:docChgLst>
    <pc:chgData name="Ayush Kumar Gupta" userId="S::guptaayushkumar@cityuniversity.edu::2a08d035-1ae9-4355-9889-442412004a52" providerId="AD" clId="Web-{B9D92F27-C0D8-9BF9-8207-FE32C5054C66}"/>
    <pc:docChg chg="addSld modSld sldOrd">
      <pc:chgData name="Ayush Kumar Gupta" userId="S::guptaayushkumar@cityuniversity.edu::2a08d035-1ae9-4355-9889-442412004a52" providerId="AD" clId="Web-{B9D92F27-C0D8-9BF9-8207-FE32C5054C66}" dt="2025-06-09T23:13:42.628" v="35" actId="20577"/>
      <pc:docMkLst>
        <pc:docMk/>
      </pc:docMkLst>
      <pc:sldChg chg="modSp">
        <pc:chgData name="Ayush Kumar Gupta" userId="S::guptaayushkumar@cityuniversity.edu::2a08d035-1ae9-4355-9889-442412004a52" providerId="AD" clId="Web-{B9D92F27-C0D8-9BF9-8207-FE32C5054C66}" dt="2025-06-09T23:13:29.893" v="34" actId="20577"/>
        <pc:sldMkLst>
          <pc:docMk/>
          <pc:sldMk cId="3443371739" sldId="275"/>
        </pc:sldMkLst>
        <pc:spChg chg="mod">
          <ac:chgData name="Ayush Kumar Gupta" userId="S::guptaayushkumar@cityuniversity.edu::2a08d035-1ae9-4355-9889-442412004a52" providerId="AD" clId="Web-{B9D92F27-C0D8-9BF9-8207-FE32C5054C66}" dt="2025-06-09T23:13:29.893" v="34" actId="20577"/>
          <ac:spMkLst>
            <pc:docMk/>
            <pc:sldMk cId="3443371739" sldId="275"/>
            <ac:spMk id="3" creationId="{00000000-0000-0000-0000-000000000000}"/>
          </ac:spMkLst>
        </pc:spChg>
      </pc:sldChg>
      <pc:sldChg chg="modSp">
        <pc:chgData name="Ayush Kumar Gupta" userId="S::guptaayushkumar@cityuniversity.edu::2a08d035-1ae9-4355-9889-442412004a52" providerId="AD" clId="Web-{B9D92F27-C0D8-9BF9-8207-FE32C5054C66}" dt="2025-06-09T23:13:12.626" v="31" actId="20577"/>
        <pc:sldMkLst>
          <pc:docMk/>
          <pc:sldMk cId="441462973" sldId="277"/>
        </pc:sldMkLst>
        <pc:spChg chg="mod">
          <ac:chgData name="Ayush Kumar Gupta" userId="S::guptaayushkumar@cityuniversity.edu::2a08d035-1ae9-4355-9889-442412004a52" providerId="AD" clId="Web-{B9D92F27-C0D8-9BF9-8207-FE32C5054C66}" dt="2025-06-09T23:13:12.626" v="31" actId="20577"/>
          <ac:spMkLst>
            <pc:docMk/>
            <pc:sldMk cId="441462973" sldId="277"/>
            <ac:spMk id="3" creationId="{C1BEC8ED-BEFB-9345-04D0-BD21E2D06FF4}"/>
          </ac:spMkLst>
        </pc:spChg>
      </pc:sldChg>
      <pc:sldChg chg="modSp">
        <pc:chgData name="Ayush Kumar Gupta" userId="S::guptaayushkumar@cityuniversity.edu::2a08d035-1ae9-4355-9889-442412004a52" providerId="AD" clId="Web-{B9D92F27-C0D8-9BF9-8207-FE32C5054C66}" dt="2025-06-09T23:13:42.628" v="35" actId="20577"/>
        <pc:sldMkLst>
          <pc:docMk/>
          <pc:sldMk cId="2984063060" sldId="279"/>
        </pc:sldMkLst>
        <pc:spChg chg="mod">
          <ac:chgData name="Ayush Kumar Gupta" userId="S::guptaayushkumar@cityuniversity.edu::2a08d035-1ae9-4355-9889-442412004a52" providerId="AD" clId="Web-{B9D92F27-C0D8-9BF9-8207-FE32C5054C66}" dt="2025-06-09T23:13:42.628" v="35" actId="20577"/>
          <ac:spMkLst>
            <pc:docMk/>
            <pc:sldMk cId="2984063060" sldId="279"/>
            <ac:spMk id="6" creationId="{6F50AEAE-F1F5-FFC3-C7FC-8FB6BE512A51}"/>
          </ac:spMkLst>
        </pc:spChg>
      </pc:sldChg>
      <pc:sldChg chg="modSp">
        <pc:chgData name="Ayush Kumar Gupta" userId="S::guptaayushkumar@cityuniversity.edu::2a08d035-1ae9-4355-9889-442412004a52" providerId="AD" clId="Web-{B9D92F27-C0D8-9BF9-8207-FE32C5054C66}" dt="2025-06-09T23:11:18.954" v="25" actId="14100"/>
        <pc:sldMkLst>
          <pc:docMk/>
          <pc:sldMk cId="3557337070" sldId="282"/>
        </pc:sldMkLst>
        <pc:picChg chg="mod">
          <ac:chgData name="Ayush Kumar Gupta" userId="S::guptaayushkumar@cityuniversity.edu::2a08d035-1ae9-4355-9889-442412004a52" providerId="AD" clId="Web-{B9D92F27-C0D8-9BF9-8207-FE32C5054C66}" dt="2025-06-09T23:11:18.954" v="25" actId="14100"/>
          <ac:picMkLst>
            <pc:docMk/>
            <pc:sldMk cId="3557337070" sldId="282"/>
            <ac:picMk id="4098" creationId="{BE4BF092-E0B0-E761-2771-C42E7568D4F2}"/>
          </ac:picMkLst>
        </pc:picChg>
      </pc:sldChg>
      <pc:sldChg chg="ord">
        <pc:chgData name="Ayush Kumar Gupta" userId="S::guptaayushkumar@cityuniversity.edu::2a08d035-1ae9-4355-9889-442412004a52" providerId="AD" clId="Web-{B9D92F27-C0D8-9BF9-8207-FE32C5054C66}" dt="2025-06-09T23:09:38.126" v="23"/>
        <pc:sldMkLst>
          <pc:docMk/>
          <pc:sldMk cId="3455635121" sldId="283"/>
        </pc:sldMkLst>
      </pc:sldChg>
      <pc:sldChg chg="ord">
        <pc:chgData name="Ayush Kumar Gupta" userId="S::guptaayushkumar@cityuniversity.edu::2a08d035-1ae9-4355-9889-442412004a52" providerId="AD" clId="Web-{B9D92F27-C0D8-9BF9-8207-FE32C5054C66}" dt="2025-06-09T23:09:35.751" v="22"/>
        <pc:sldMkLst>
          <pc:docMk/>
          <pc:sldMk cId="3697211927" sldId="284"/>
        </pc:sldMkLst>
      </pc:sldChg>
      <pc:sldChg chg="modSp">
        <pc:chgData name="Ayush Kumar Gupta" userId="S::guptaayushkumar@cityuniversity.edu::2a08d035-1ae9-4355-9889-442412004a52" providerId="AD" clId="Web-{B9D92F27-C0D8-9BF9-8207-FE32C5054C66}" dt="2025-06-09T23:13:17.706" v="32" actId="20577"/>
        <pc:sldMkLst>
          <pc:docMk/>
          <pc:sldMk cId="2606813058" sldId="285"/>
        </pc:sldMkLst>
        <pc:spChg chg="mod">
          <ac:chgData name="Ayush Kumar Gupta" userId="S::guptaayushkumar@cityuniversity.edu::2a08d035-1ae9-4355-9889-442412004a52" providerId="AD" clId="Web-{B9D92F27-C0D8-9BF9-8207-FE32C5054C66}" dt="2025-06-09T23:13:17.706" v="32" actId="20577"/>
          <ac:spMkLst>
            <pc:docMk/>
            <pc:sldMk cId="2606813058" sldId="285"/>
            <ac:spMk id="3" creationId="{6D3BA919-6116-4BAC-CCAE-967D97462EF1}"/>
          </ac:spMkLst>
        </pc:spChg>
      </pc:sldChg>
      <pc:sldChg chg="delSp modSp delAnim">
        <pc:chgData name="Ayush Kumar Gupta" userId="S::guptaayushkumar@cityuniversity.edu::2a08d035-1ae9-4355-9889-442412004a52" providerId="AD" clId="Web-{B9D92F27-C0D8-9BF9-8207-FE32C5054C66}" dt="2025-06-09T23:07:52.658" v="3" actId="1076"/>
        <pc:sldMkLst>
          <pc:docMk/>
          <pc:sldMk cId="378974474" sldId="288"/>
        </pc:sldMkLst>
        <pc:spChg chg="mod">
          <ac:chgData name="Ayush Kumar Gupta" userId="S::guptaayushkumar@cityuniversity.edu::2a08d035-1ae9-4355-9889-442412004a52" providerId="AD" clId="Web-{B9D92F27-C0D8-9BF9-8207-FE32C5054C66}" dt="2025-06-09T23:07:52.658" v="3" actId="1076"/>
          <ac:spMkLst>
            <pc:docMk/>
            <pc:sldMk cId="378974474" sldId="288"/>
            <ac:spMk id="3" creationId="{3B9F6214-4F4F-7BD5-019E-74ADBED2050B}"/>
          </ac:spMkLst>
        </pc:spChg>
        <pc:picChg chg="del mod">
          <ac:chgData name="Ayush Kumar Gupta" userId="S::guptaayushkumar@cityuniversity.edu::2a08d035-1ae9-4355-9889-442412004a52" providerId="AD" clId="Web-{B9D92F27-C0D8-9BF9-8207-FE32C5054C66}" dt="2025-06-09T23:07:47.704" v="2"/>
          <ac:picMkLst>
            <pc:docMk/>
            <pc:sldMk cId="378974474" sldId="288"/>
            <ac:picMk id="5" creationId="{CD573F35-BC84-C7B9-B183-F60B78BE5BE2}"/>
          </ac:picMkLst>
        </pc:picChg>
      </pc:sldChg>
      <pc:sldChg chg="addSp delSp modSp add replId">
        <pc:chgData name="Ayush Kumar Gupta" userId="S::guptaayushkumar@cityuniversity.edu::2a08d035-1ae9-4355-9889-442412004a52" providerId="AD" clId="Web-{B9D92F27-C0D8-9BF9-8207-FE32C5054C66}" dt="2025-06-09T23:09:02.798" v="21"/>
        <pc:sldMkLst>
          <pc:docMk/>
          <pc:sldMk cId="3276910694" sldId="290"/>
        </pc:sldMkLst>
        <pc:spChg chg="del mod">
          <ac:chgData name="Ayush Kumar Gupta" userId="S::guptaayushkumar@cityuniversity.edu::2a08d035-1ae9-4355-9889-442412004a52" providerId="AD" clId="Web-{B9D92F27-C0D8-9BF9-8207-FE32C5054C66}" dt="2025-06-09T23:07:58.579" v="6"/>
          <ac:spMkLst>
            <pc:docMk/>
            <pc:sldMk cId="3276910694" sldId="290"/>
            <ac:spMk id="3" creationId="{814E342D-6228-0DD6-EC23-BD2F53D140CB}"/>
          </ac:spMkLst>
        </pc:spChg>
        <pc:spChg chg="add del mod">
          <ac:chgData name="Ayush Kumar Gupta" userId="S::guptaayushkumar@cityuniversity.edu::2a08d035-1ae9-4355-9889-442412004a52" providerId="AD" clId="Web-{B9D92F27-C0D8-9BF9-8207-FE32C5054C66}" dt="2025-06-09T23:08:35.814" v="17"/>
          <ac:spMkLst>
            <pc:docMk/>
            <pc:sldMk cId="3276910694" sldId="290"/>
            <ac:spMk id="7" creationId="{DB94539D-B426-FA78-92B3-24E92095C2A8}"/>
          </ac:spMkLst>
        </pc:spChg>
        <pc:picChg chg="mod">
          <ac:chgData name="Ayush Kumar Gupta" userId="S::guptaayushkumar@cityuniversity.edu::2a08d035-1ae9-4355-9889-442412004a52" providerId="AD" clId="Web-{B9D92F27-C0D8-9BF9-8207-FE32C5054C66}" dt="2025-06-09T23:09:02.798" v="21"/>
          <ac:picMkLst>
            <pc:docMk/>
            <pc:sldMk cId="3276910694" sldId="290"/>
            <ac:picMk id="5" creationId="{A41D9F76-88A1-1796-896E-F3D08538A876}"/>
          </ac:picMkLst>
        </pc:picChg>
      </pc:sldChg>
    </pc:docChg>
  </pc:docChgLst>
  <pc:docChgLst>
    <pc:chgData name="Nate Seon" userId="S::seonnate@cityuniversity.edu::df2abbef-d017-40b3-91db-b59306a7ddea" providerId="AD" clId="Web-{BF470DC3-2A25-DC65-20FE-6B4223F6E1D4}"/>
    <pc:docChg chg="modSld">
      <pc:chgData name="Nate Seon" userId="S::seonnate@cityuniversity.edu::df2abbef-d017-40b3-91db-b59306a7ddea" providerId="AD" clId="Web-{BF470DC3-2A25-DC65-20FE-6B4223F6E1D4}" dt="2025-06-09T18:15:27.981" v="7" actId="20577"/>
      <pc:docMkLst>
        <pc:docMk/>
      </pc:docMkLst>
      <pc:sldChg chg="modSp">
        <pc:chgData name="Nate Seon" userId="S::seonnate@cityuniversity.edu::df2abbef-d017-40b3-91db-b59306a7ddea" providerId="AD" clId="Web-{BF470DC3-2A25-DC65-20FE-6B4223F6E1D4}" dt="2025-06-09T18:15:27.981" v="7" actId="20577"/>
        <pc:sldMkLst>
          <pc:docMk/>
          <pc:sldMk cId="0" sldId="256"/>
        </pc:sldMkLst>
        <pc:spChg chg="mod">
          <ac:chgData name="Nate Seon" userId="S::seonnate@cityuniversity.edu::df2abbef-d017-40b3-91db-b59306a7ddea" providerId="AD" clId="Web-{BF470DC3-2A25-DC65-20FE-6B4223F6E1D4}" dt="2025-06-09T18:15:27.981" v="7" actId="20577"/>
          <ac:spMkLst>
            <pc:docMk/>
            <pc:sldMk cId="0" sldId="256"/>
            <ac:spMk id="184" creationId="{00000000-0000-0000-0000-000000000000}"/>
          </ac:spMkLst>
        </pc:spChg>
      </pc:sldChg>
    </pc:docChg>
  </pc:docChgLst>
  <pc:docChgLst>
    <pc:chgData name="Ayush Kumar Gupta" userId="S::guptaayushkumar@cityuniversity.edu::2a08d035-1ae9-4355-9889-442412004a52" providerId="AD" clId="Web-{BAD09552-4C29-6549-429B-261FB0ABA863}"/>
    <pc:docChg chg="modSld">
      <pc:chgData name="Ayush Kumar Gupta" userId="S::guptaayushkumar@cityuniversity.edu::2a08d035-1ae9-4355-9889-442412004a52" providerId="AD" clId="Web-{BAD09552-4C29-6549-429B-261FB0ABA863}" dt="2025-06-09T23:06:46.508" v="4"/>
      <pc:docMkLst>
        <pc:docMk/>
      </pc:docMkLst>
      <pc:sldChg chg="addSp modSp addAnim">
        <pc:chgData name="Ayush Kumar Gupta" userId="S::guptaayushkumar@cityuniversity.edu::2a08d035-1ae9-4355-9889-442412004a52" providerId="AD" clId="Web-{BAD09552-4C29-6549-429B-261FB0ABA863}" dt="2025-06-09T23:06:46.508" v="4"/>
        <pc:sldMkLst>
          <pc:docMk/>
          <pc:sldMk cId="378974474" sldId="288"/>
        </pc:sldMkLst>
        <pc:spChg chg="mod">
          <ac:chgData name="Ayush Kumar Gupta" userId="S::guptaayushkumar@cityuniversity.edu::2a08d035-1ae9-4355-9889-442412004a52" providerId="AD" clId="Web-{BAD09552-4C29-6549-429B-261FB0ABA863}" dt="2025-06-09T23:05:13.163" v="3" actId="14100"/>
          <ac:spMkLst>
            <pc:docMk/>
            <pc:sldMk cId="378974474" sldId="288"/>
            <ac:spMk id="3" creationId="{3B9F6214-4F4F-7BD5-019E-74ADBED2050B}"/>
          </ac:spMkLst>
        </pc:spChg>
        <pc:picChg chg="add mod">
          <ac:chgData name="Ayush Kumar Gupta" userId="S::guptaayushkumar@cityuniversity.edu::2a08d035-1ae9-4355-9889-442412004a52" providerId="AD" clId="Web-{BAD09552-4C29-6549-429B-261FB0ABA863}" dt="2025-06-09T23:06:46.508" v="4"/>
          <ac:picMkLst>
            <pc:docMk/>
            <pc:sldMk cId="378974474" sldId="288"/>
            <ac:picMk id="5" creationId="{CD573F35-BC84-C7B9-B183-F60B78BE5BE2}"/>
          </ac:picMkLst>
        </pc:picChg>
      </pc:sldChg>
    </pc:docChg>
  </pc:docChgLst>
  <pc:docChgLst>
    <pc:chgData name="Nate Seon" userId="S::seonnate@cityuniversity.edu::df2abbef-d017-40b3-91db-b59306a7ddea" providerId="AD" clId="Web-{9BD3A031-EEAA-C92F-CA06-B7489A56A84B}"/>
    <pc:docChg chg="addSld delSld modSld">
      <pc:chgData name="Nate Seon" userId="S::seonnate@cityuniversity.edu::df2abbef-d017-40b3-91db-b59306a7ddea" providerId="AD" clId="Web-{9BD3A031-EEAA-C92F-CA06-B7489A56A84B}" dt="2025-06-09T21:25:28.443" v="61" actId="1076"/>
      <pc:docMkLst>
        <pc:docMk/>
      </pc:docMkLst>
      <pc:sldChg chg="modSp">
        <pc:chgData name="Nate Seon" userId="S::seonnate@cityuniversity.edu::df2abbef-d017-40b3-91db-b59306a7ddea" providerId="AD" clId="Web-{9BD3A031-EEAA-C92F-CA06-B7489A56A84B}" dt="2025-06-09T21:03:13.524" v="23" actId="20577"/>
        <pc:sldMkLst>
          <pc:docMk/>
          <pc:sldMk cId="0" sldId="256"/>
        </pc:sldMkLst>
        <pc:spChg chg="mod">
          <ac:chgData name="Nate Seon" userId="S::seonnate@cityuniversity.edu::df2abbef-d017-40b3-91db-b59306a7ddea" providerId="AD" clId="Web-{9BD3A031-EEAA-C92F-CA06-B7489A56A84B}" dt="2025-06-09T21:03:13.524" v="23" actId="20577"/>
          <ac:spMkLst>
            <pc:docMk/>
            <pc:sldMk cId="0" sldId="256"/>
            <ac:spMk id="184" creationId="{00000000-0000-0000-0000-000000000000}"/>
          </ac:spMkLst>
        </pc:spChg>
      </pc:sldChg>
      <pc:sldChg chg="modSp">
        <pc:chgData name="Nate Seon" userId="S::seonnate@cityuniversity.edu::df2abbef-d017-40b3-91db-b59306a7ddea" providerId="AD" clId="Web-{9BD3A031-EEAA-C92F-CA06-B7489A56A84B}" dt="2025-06-09T20:57:13.181" v="3" actId="1076"/>
        <pc:sldMkLst>
          <pc:docMk/>
          <pc:sldMk cId="2425647436" sldId="274"/>
        </pc:sldMkLst>
        <pc:spChg chg="mod">
          <ac:chgData name="Nate Seon" userId="S::seonnate@cityuniversity.edu::df2abbef-d017-40b3-91db-b59306a7ddea" providerId="AD" clId="Web-{9BD3A031-EEAA-C92F-CA06-B7489A56A84B}" dt="2025-06-09T20:57:07.040" v="2" actId="1076"/>
          <ac:spMkLst>
            <pc:docMk/>
            <pc:sldMk cId="2425647436" sldId="274"/>
            <ac:spMk id="3" creationId="{00000000-0000-0000-0000-000000000000}"/>
          </ac:spMkLst>
        </pc:spChg>
        <pc:spChg chg="mod">
          <ac:chgData name="Nate Seon" userId="S::seonnate@cityuniversity.edu::df2abbef-d017-40b3-91db-b59306a7ddea" providerId="AD" clId="Web-{9BD3A031-EEAA-C92F-CA06-B7489A56A84B}" dt="2025-06-09T20:57:13.181" v="3" actId="1076"/>
          <ac:spMkLst>
            <pc:docMk/>
            <pc:sldMk cId="2425647436" sldId="274"/>
            <ac:spMk id="5" creationId="{00000000-0000-0000-0000-000000000000}"/>
          </ac:spMkLst>
        </pc:spChg>
      </pc:sldChg>
      <pc:sldChg chg="modSp">
        <pc:chgData name="Nate Seon" userId="S::seonnate@cityuniversity.edu::df2abbef-d017-40b3-91db-b59306a7ddea" providerId="AD" clId="Web-{9BD3A031-EEAA-C92F-CA06-B7489A56A84B}" dt="2025-06-09T20:57:48.431" v="5" actId="1076"/>
        <pc:sldMkLst>
          <pc:docMk/>
          <pc:sldMk cId="441462973" sldId="277"/>
        </pc:sldMkLst>
        <pc:spChg chg="mod">
          <ac:chgData name="Nate Seon" userId="S::seonnate@cityuniversity.edu::df2abbef-d017-40b3-91db-b59306a7ddea" providerId="AD" clId="Web-{9BD3A031-EEAA-C92F-CA06-B7489A56A84B}" dt="2025-06-09T20:57:48.431" v="5" actId="1076"/>
          <ac:spMkLst>
            <pc:docMk/>
            <pc:sldMk cId="441462973" sldId="277"/>
            <ac:spMk id="3" creationId="{C1BEC8ED-BEFB-9345-04D0-BD21E2D06FF4}"/>
          </ac:spMkLst>
        </pc:spChg>
      </pc:sldChg>
      <pc:sldChg chg="del">
        <pc:chgData name="Nate Seon" userId="S::seonnate@cityuniversity.edu::df2abbef-d017-40b3-91db-b59306a7ddea" providerId="AD" clId="Web-{9BD3A031-EEAA-C92F-CA06-B7489A56A84B}" dt="2025-06-09T21:22:58.928" v="46"/>
        <pc:sldMkLst>
          <pc:docMk/>
          <pc:sldMk cId="2890441884" sldId="278"/>
        </pc:sldMkLst>
      </pc:sldChg>
      <pc:sldChg chg="addSp delSp modSp">
        <pc:chgData name="Nate Seon" userId="S::seonnate@cityuniversity.edu::df2abbef-d017-40b3-91db-b59306a7ddea" providerId="AD" clId="Web-{9BD3A031-EEAA-C92F-CA06-B7489A56A84B}" dt="2025-06-09T20:59:55.915" v="16" actId="1076"/>
        <pc:sldMkLst>
          <pc:docMk/>
          <pc:sldMk cId="1754801765" sldId="280"/>
        </pc:sldMkLst>
        <pc:picChg chg="add mod modCrop">
          <ac:chgData name="Nate Seon" userId="S::seonnate@cityuniversity.edu::df2abbef-d017-40b3-91db-b59306a7ddea" providerId="AD" clId="Web-{9BD3A031-EEAA-C92F-CA06-B7489A56A84B}" dt="2025-06-09T20:59:55.915" v="16" actId="1076"/>
          <ac:picMkLst>
            <pc:docMk/>
            <pc:sldMk cId="1754801765" sldId="280"/>
            <ac:picMk id="3" creationId="{2A048FBE-A541-F600-5FC1-7DD56A2C845D}"/>
          </ac:picMkLst>
        </pc:picChg>
        <pc:picChg chg="del">
          <ac:chgData name="Nate Seon" userId="S::seonnate@cityuniversity.edu::df2abbef-d017-40b3-91db-b59306a7ddea" providerId="AD" clId="Web-{9BD3A031-EEAA-C92F-CA06-B7489A56A84B}" dt="2025-06-09T20:59:17.540" v="11"/>
          <ac:picMkLst>
            <pc:docMk/>
            <pc:sldMk cId="1754801765" sldId="280"/>
            <ac:picMk id="3074" creationId="{6921D10A-F595-1E4F-78E5-A34CDD0C070B}"/>
          </ac:picMkLst>
        </pc:picChg>
      </pc:sldChg>
      <pc:sldChg chg="modSp">
        <pc:chgData name="Nate Seon" userId="S::seonnate@cityuniversity.edu::df2abbef-d017-40b3-91db-b59306a7ddea" providerId="AD" clId="Web-{9BD3A031-EEAA-C92F-CA06-B7489A56A84B}" dt="2025-06-09T20:58:35.650" v="10" actId="1076"/>
        <pc:sldMkLst>
          <pc:docMk/>
          <pc:sldMk cId="3060676391" sldId="281"/>
        </pc:sldMkLst>
        <pc:spChg chg="mod">
          <ac:chgData name="Nate Seon" userId="S::seonnate@cityuniversity.edu::df2abbef-d017-40b3-91db-b59306a7ddea" providerId="AD" clId="Web-{9BD3A031-EEAA-C92F-CA06-B7489A56A84B}" dt="2025-06-09T20:58:35.650" v="10" actId="1076"/>
          <ac:spMkLst>
            <pc:docMk/>
            <pc:sldMk cId="3060676391" sldId="281"/>
            <ac:spMk id="2" creationId="{534FFB37-ABF0-8942-9FDB-07AFC31308E4}"/>
          </ac:spMkLst>
        </pc:spChg>
      </pc:sldChg>
      <pc:sldChg chg="del">
        <pc:chgData name="Nate Seon" userId="S::seonnate@cityuniversity.edu::df2abbef-d017-40b3-91db-b59306a7ddea" providerId="AD" clId="Web-{9BD3A031-EEAA-C92F-CA06-B7489A56A84B}" dt="2025-06-09T20:55:22.556" v="0"/>
        <pc:sldMkLst>
          <pc:docMk/>
          <pc:sldMk cId="996164569" sldId="286"/>
        </pc:sldMkLst>
      </pc:sldChg>
      <pc:sldChg chg="modSp">
        <pc:chgData name="Nate Seon" userId="S::seonnate@cityuniversity.edu::df2abbef-d017-40b3-91db-b59306a7ddea" providerId="AD" clId="Web-{9BD3A031-EEAA-C92F-CA06-B7489A56A84B}" dt="2025-06-09T21:04:59.618" v="45" actId="20577"/>
        <pc:sldMkLst>
          <pc:docMk/>
          <pc:sldMk cId="378974474" sldId="288"/>
        </pc:sldMkLst>
        <pc:spChg chg="mod">
          <ac:chgData name="Nate Seon" userId="S::seonnate@cityuniversity.edu::df2abbef-d017-40b3-91db-b59306a7ddea" providerId="AD" clId="Web-{9BD3A031-EEAA-C92F-CA06-B7489A56A84B}" dt="2025-06-09T21:04:59.618" v="45" actId="20577"/>
          <ac:spMkLst>
            <pc:docMk/>
            <pc:sldMk cId="378974474" sldId="288"/>
            <ac:spMk id="3" creationId="{3B9F6214-4F4F-7BD5-019E-74ADBED2050B}"/>
          </ac:spMkLst>
        </pc:spChg>
      </pc:sldChg>
      <pc:sldChg chg="modSp new">
        <pc:chgData name="Nate Seon" userId="S::seonnate@cityuniversity.edu::df2abbef-d017-40b3-91db-b59306a7ddea" providerId="AD" clId="Web-{9BD3A031-EEAA-C92F-CA06-B7489A56A84B}" dt="2025-06-09T21:25:28.443" v="61" actId="1076"/>
        <pc:sldMkLst>
          <pc:docMk/>
          <pc:sldMk cId="1254709671" sldId="289"/>
        </pc:sldMkLst>
        <pc:spChg chg="mod">
          <ac:chgData name="Nate Seon" userId="S::seonnate@cityuniversity.edu::df2abbef-d017-40b3-91db-b59306a7ddea" providerId="AD" clId="Web-{9BD3A031-EEAA-C92F-CA06-B7489A56A84B}" dt="2025-06-09T21:24:37.709" v="50" actId="20577"/>
          <ac:spMkLst>
            <pc:docMk/>
            <pc:sldMk cId="1254709671" sldId="289"/>
            <ac:spMk id="2" creationId="{27FAFE13-5B27-8E83-8FAD-67708CB081DB}"/>
          </ac:spMkLst>
        </pc:spChg>
        <pc:spChg chg="mod">
          <ac:chgData name="Nate Seon" userId="S::seonnate@cityuniversity.edu::df2abbef-d017-40b3-91db-b59306a7ddea" providerId="AD" clId="Web-{9BD3A031-EEAA-C92F-CA06-B7489A56A84B}" dt="2025-06-09T21:25:28.443" v="61" actId="1076"/>
          <ac:spMkLst>
            <pc:docMk/>
            <pc:sldMk cId="1254709671" sldId="289"/>
            <ac:spMk id="3" creationId="{03C7DAE2-CDC1-24F1-4B2F-BD863438C0DF}"/>
          </ac:spMkLst>
        </pc:spChg>
      </pc:sldChg>
    </pc:docChg>
  </pc:docChgLst>
  <pc:docChgLst>
    <pc:chgData name="Ayush Kumar Gupta" userId="S::guptaayushkumar@cityuniversity.edu::2a08d035-1ae9-4355-9889-442412004a52" providerId="AD" clId="Web-{74C92008-CE90-85A4-45F6-1F0128745721}"/>
    <pc:docChg chg="modSld">
      <pc:chgData name="Ayush Kumar Gupta" userId="S::guptaayushkumar@cityuniversity.edu::2a08d035-1ae9-4355-9889-442412004a52" providerId="AD" clId="Web-{74C92008-CE90-85A4-45F6-1F0128745721}" dt="2025-06-11T01:53:18.744" v="3" actId="14100"/>
      <pc:docMkLst>
        <pc:docMk/>
      </pc:docMkLst>
      <pc:sldChg chg="modSp">
        <pc:chgData name="Ayush Kumar Gupta" userId="S::guptaayushkumar@cityuniversity.edu::2a08d035-1ae9-4355-9889-442412004a52" providerId="AD" clId="Web-{74C92008-CE90-85A4-45F6-1F0128745721}" dt="2025-06-11T01:53:18.744" v="3" actId="14100"/>
        <pc:sldMkLst>
          <pc:docMk/>
          <pc:sldMk cId="3276910694" sldId="290"/>
        </pc:sldMkLst>
        <pc:picChg chg="mod">
          <ac:chgData name="Ayush Kumar Gupta" userId="S::guptaayushkumar@cityuniversity.edu::2a08d035-1ae9-4355-9889-442412004a52" providerId="AD" clId="Web-{74C92008-CE90-85A4-45F6-1F0128745721}" dt="2025-06-11T01:53:18.744" v="3" actId="14100"/>
          <ac:picMkLst>
            <pc:docMk/>
            <pc:sldMk cId="3276910694" sldId="290"/>
            <ac:picMk id="5" creationId="{A41D9F76-88A1-1796-896E-F3D08538A876}"/>
          </ac:picMkLst>
        </pc:picChg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182385" y="0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F7D0F-FE46-C945-87EB-0FD3D3565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243277"/>
            <a:ext cx="914400" cy="914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8954610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 sz="2800"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8F7DB91-7595-E64B-B07D-A30575B2CB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25339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4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48145-9848-2F4E-A51E-1AF5F3EC5EA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4243277"/>
            <a:ext cx="914400" cy="91440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</p:sldLayoutIdLst>
  <p:transition>
    <p:fade thruBlk="1"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155576" y="1177119"/>
            <a:ext cx="7193492" cy="14432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/>
              <a:t>Trip With the Flow – AI Powered Travel Buddy</a:t>
            </a:r>
          </a:p>
        </p:txBody>
      </p:sp>
      <p:sp>
        <p:nvSpPr>
          <p:cNvPr id="4" name="AutoShape 8" descr="Image result for city university of seattle logo we are all about the finish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0" name="Picture 16" descr="Image result for city university of seattl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4241800"/>
            <a:ext cx="901700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214;p13"/>
          <p:cNvSpPr txBox="1">
            <a:spLocks/>
          </p:cNvSpPr>
          <p:nvPr/>
        </p:nvSpPr>
        <p:spPr>
          <a:xfrm>
            <a:off x="12422" y="2406435"/>
            <a:ext cx="6404993" cy="153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76200" indent="0" algn="ctr">
              <a:buNone/>
            </a:pPr>
            <a:r>
              <a:rPr lang="en-US" sz="1600">
                <a:solidFill>
                  <a:schemeClr val="bg1"/>
                </a:solidFill>
              </a:rPr>
              <a:t>Nate Seon </a:t>
            </a:r>
            <a:r>
              <a:rPr lang="sv-SE" sz="1600" err="1">
                <a:solidFill>
                  <a:schemeClr val="bg1"/>
                </a:solidFill>
              </a:rPr>
              <a:t>Ayush</a:t>
            </a:r>
            <a:r>
              <a:rPr lang="sv-SE" sz="1600">
                <a:solidFill>
                  <a:schemeClr val="bg1"/>
                </a:solidFill>
              </a:rPr>
              <a:t> Kumar Gupta, En-Xiang Lin</a:t>
            </a:r>
            <a:endParaRPr lang="en-US">
              <a:solidFill>
                <a:schemeClr val="bg1"/>
              </a:solidFill>
            </a:endParaRPr>
          </a:p>
          <a:p>
            <a:pPr marL="76200" indent="0" algn="ctr">
              <a:buNone/>
            </a:pPr>
            <a:r>
              <a:rPr lang="ko-KR" altLang="sv-SE" sz="1600" err="1">
                <a:solidFill>
                  <a:schemeClr val="bg1"/>
                </a:solidFill>
              </a:rPr>
              <a:t>Team</a:t>
            </a:r>
            <a:r>
              <a:rPr lang="ko-KR" altLang="sv-SE" sz="1600">
                <a:solidFill>
                  <a:schemeClr val="bg1"/>
                </a:solidFill>
              </a:rPr>
              <a:t> 7</a:t>
            </a:r>
          </a:p>
          <a:p>
            <a:pPr marL="76200" indent="0" algn="ctr">
              <a:buNone/>
            </a:pPr>
            <a:r>
              <a:rPr lang="en-US" sz="1600">
                <a:solidFill>
                  <a:schemeClr val="bg1"/>
                </a:solidFill>
              </a:rPr>
              <a:t>MSCS</a:t>
            </a:r>
            <a:endParaRPr lang="en-US">
              <a:solidFill>
                <a:schemeClr val="bg1"/>
              </a:solidFill>
            </a:endParaRPr>
          </a:p>
          <a:p>
            <a:pPr marL="76200" indent="0" algn="ctr">
              <a:buNone/>
            </a:pPr>
            <a:r>
              <a:rPr lang="en-US" sz="1500">
                <a:solidFill>
                  <a:schemeClr val="bg1"/>
                </a:solidFill>
              </a:rPr>
              <a:t>School of Technology &amp; Computing (STC)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975" y="1194368"/>
            <a:ext cx="914400" cy="914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975" y="3264620"/>
            <a:ext cx="914400" cy="914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975" y="2229494"/>
            <a:ext cx="914400" cy="914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AFE13-5B27-8E83-8FAD-67708CB0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7DAE2-CDC1-24F1-4B2F-BD863438C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294" y="1591669"/>
            <a:ext cx="5332500" cy="2713147"/>
          </a:xfrm>
        </p:spPr>
        <p:txBody>
          <a:bodyPr/>
          <a:lstStyle/>
          <a:p>
            <a:r>
              <a:rPr lang="en-US" sz="2400"/>
              <a:t>"Trip With the Flow":</a:t>
            </a:r>
          </a:p>
          <a:p>
            <a:pPr lvl="1">
              <a:buFont typeface="Courier New"/>
              <a:buChar char="o"/>
            </a:pPr>
            <a:r>
              <a:rPr lang="en-US" sz="2200"/>
              <a:t>User-Friendly Mobile Interface</a:t>
            </a:r>
          </a:p>
          <a:p>
            <a:pPr lvl="1">
              <a:buFont typeface="Courier New"/>
              <a:buChar char="o"/>
            </a:pPr>
            <a:r>
              <a:rPr lang="en-US" sz="2200"/>
              <a:t>Seamless Trip Planning Experience</a:t>
            </a:r>
          </a:p>
          <a:p>
            <a:pPr lvl="1">
              <a:buFont typeface="Courier New"/>
              <a:buChar char="o"/>
            </a:pPr>
            <a:r>
              <a:rPr lang="en-US" sz="2200"/>
              <a:t>Efficient data storage and retrieval 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8B131-758A-B183-0B4C-2CED892602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54709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C99C2-68B4-22D8-43C3-D125773A5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FE02C-3BDD-F01D-6032-636615A26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5DEAF-904E-EBA7-2FD9-4B3F409EE7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REC-20250607183701">
            <a:hlinkClick r:id="" action="ppaction://media"/>
            <a:extLst>
              <a:ext uri="{FF2B5EF4-FFF2-40B4-BE49-F238E27FC236}">
                <a16:creationId xmlns:a16="http://schemas.microsoft.com/office/drawing/2014/main" id="{A41D9F76-88A1-1796-896E-F3D08538A8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" y="693"/>
            <a:ext cx="8029333" cy="4323865"/>
          </a:xfrm>
          <a:prstGeom prst="rect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7691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F7A4-5C3F-D7F8-92EA-50CF7BAD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</p:spPr>
        <p:txBody>
          <a:bodyPr wrap="square" anchor="ctr">
            <a:normAutofit/>
          </a:bodyPr>
          <a:lstStyle/>
          <a:p>
            <a:r>
              <a:rPr lang="en-US"/>
              <a:t>User Interface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5CEE452-2988-9563-F0B4-8F85018B678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en"/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B9022758-EE6D-6E05-3C61-C8CF76577D2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en"/>
          </a:p>
        </p:txBody>
      </p:sp>
      <p:pic>
        <p:nvPicPr>
          <p:cNvPr id="5" name="Picture 4" descr="Picture">
            <a:extLst>
              <a:ext uri="{FF2B5EF4-FFF2-40B4-BE49-F238E27FC236}">
                <a16:creationId xmlns:a16="http://schemas.microsoft.com/office/drawing/2014/main" id="{B0E6C2D4-AACE-ECA0-21B0-328613D8C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342" y="1392381"/>
            <a:ext cx="1731652" cy="3751119"/>
          </a:xfrm>
          <a:prstGeom prst="rect">
            <a:avLst/>
          </a:prstGeom>
        </p:spPr>
      </p:pic>
      <p:pic>
        <p:nvPicPr>
          <p:cNvPr id="6" name="Picture 5" descr="Picture">
            <a:extLst>
              <a:ext uri="{FF2B5EF4-FFF2-40B4-BE49-F238E27FC236}">
                <a16:creationId xmlns:a16="http://schemas.microsoft.com/office/drawing/2014/main" id="{9FDCEA4A-0093-F84E-B943-486C754C9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886" y="1392381"/>
            <a:ext cx="1722530" cy="3751119"/>
          </a:xfrm>
          <a:prstGeom prst="rect">
            <a:avLst/>
          </a:prstGeom>
        </p:spPr>
      </p:pic>
      <p:pic>
        <p:nvPicPr>
          <p:cNvPr id="7" name="Picture 6" descr="Picture">
            <a:extLst>
              <a:ext uri="{FF2B5EF4-FFF2-40B4-BE49-F238E27FC236}">
                <a16:creationId xmlns:a16="http://schemas.microsoft.com/office/drawing/2014/main" id="{69B60E79-55AF-0B68-6168-1DA2F11E7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343" y="1392381"/>
            <a:ext cx="1726970" cy="375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7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6552B-6B69-B457-D4FF-7341CCF11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85603-B61C-B5B8-6DF8-C1CBA4C17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8157603" cy="3145500"/>
          </a:xfrm>
        </p:spPr>
        <p:txBody>
          <a:bodyPr/>
          <a:lstStyle/>
          <a:p>
            <a:r>
              <a:rPr lang="en-US" sz="1800"/>
              <a:t>Google AI. (2024). Gemini API Documentation. https://ai.google.dev  </a:t>
            </a:r>
          </a:p>
          <a:p>
            <a:r>
              <a:rPr lang="en-US" sz="1800"/>
              <a:t>Google Developers. (n.d.). Google Places API Overview.  https://developers.google.com/maps/documentation/places/web-service/overview </a:t>
            </a:r>
          </a:p>
          <a:p>
            <a:r>
              <a:rPr lang="en-US" sz="1800"/>
              <a:t>Google Developers. (n.d.). YouTube Data API Overview. https://developers.google.com/youtube/v3 </a:t>
            </a:r>
          </a:p>
          <a:p>
            <a:r>
              <a:rPr lang="en-US" sz="1800"/>
              <a:t>Manideep, K. V., </a:t>
            </a:r>
            <a:r>
              <a:rPr lang="en-US" sz="1800" err="1"/>
              <a:t>Atuliya</a:t>
            </a:r>
            <a:r>
              <a:rPr lang="en-US" sz="1800"/>
              <a:t>, R., </a:t>
            </a:r>
            <a:r>
              <a:rPr lang="en-US" sz="1800" err="1"/>
              <a:t>Viswan</a:t>
            </a:r>
            <a:r>
              <a:rPr lang="en-US" sz="1800"/>
              <a:t>, V., Ganesh, D. A., Reddy, S. B., Shetty, S., &amp; Dept. of Computer Science and Engineering, (</a:t>
            </a:r>
            <a:r>
              <a:rPr lang="en-US" sz="1800" err="1"/>
              <a:t>Aiml</a:t>
            </a:r>
            <a:r>
              <a:rPr lang="en-US" sz="1800"/>
              <a:t>), Jain (Deemed To Be) University. (2024). Trip Planner using Generative AI. In International Journal for Multidisciplinary Research (IJFMR) (Vol. 6, Issue 3, pp. 1–2).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DB779-8637-A987-7E83-99EE76CD91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5635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5228-75EC-2EEB-E865-5A415C09D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6D1D7-6EBF-0C68-3A1F-1FBAA471F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8200633" cy="3145500"/>
          </a:xfrm>
        </p:spPr>
        <p:txBody>
          <a:bodyPr/>
          <a:lstStyle/>
          <a:p>
            <a:r>
              <a:rPr lang="en-US" sz="1600"/>
              <a:t>MongoDB. (n.d.). MongoDB Developer Documentation.  https://www.mongodb.com/docs/ </a:t>
            </a:r>
          </a:p>
          <a:p>
            <a:r>
              <a:rPr lang="en-US" sz="1600"/>
              <a:t>Express.js. (n.d.). Express - Node.js web application framework. https://expressjs.com/ </a:t>
            </a:r>
          </a:p>
          <a:p>
            <a:r>
              <a:rPr lang="en-US" sz="1600"/>
              <a:t>React Native. (n.d.). React Native Documentation. https://reactnative.dev/docs/getting-started </a:t>
            </a:r>
          </a:p>
          <a:p>
            <a:r>
              <a:rPr lang="en-US" sz="1600"/>
              <a:t>Expo. (n.d.). Expo Documentation.  https://docs.expo.dev/ </a:t>
            </a:r>
          </a:p>
          <a:p>
            <a:r>
              <a:rPr lang="en-US" sz="1600"/>
              <a:t>Travel Itinerary Planner using AI. (2024). [Journal-article]. International Research Journal of Engineering and Technology (IRJET), 11(04), 888. https://www.irjet.net/archives/V11/i4/IRJET-V11I4152.pdf </a:t>
            </a:r>
          </a:p>
          <a:p>
            <a:endParaRPr lang="en-US" sz="16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73C76-2CED-C6C6-16C4-6D45171190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7211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75" y="1862668"/>
            <a:ext cx="4402663" cy="17610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731" y="1862668"/>
            <a:ext cx="1944335" cy="194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82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695" y="1226829"/>
            <a:ext cx="3836747" cy="3145500"/>
          </a:xfrm>
        </p:spPr>
        <p:txBody>
          <a:bodyPr/>
          <a:lstStyle/>
          <a:p>
            <a:r>
              <a:rPr lang="en-US"/>
              <a:t>Problem Statement</a:t>
            </a:r>
          </a:p>
          <a:p>
            <a:r>
              <a:rPr lang="en-US"/>
              <a:t>Motivation</a:t>
            </a:r>
          </a:p>
          <a:p>
            <a:r>
              <a:rPr lang="en-US"/>
              <a:t>Background</a:t>
            </a:r>
          </a:p>
          <a:p>
            <a:r>
              <a:rPr lang="en-US"/>
              <a:t>Key Features</a:t>
            </a:r>
          </a:p>
          <a:p>
            <a:r>
              <a:rPr lang="en-US"/>
              <a:t>System Component Comparison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797441" y="1260509"/>
            <a:ext cx="5427096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8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en-US"/>
              <a:t>User Personas &amp; Journey Mapping</a:t>
            </a:r>
          </a:p>
          <a:p>
            <a:r>
              <a:rPr lang="en-US"/>
              <a:t>Future Work</a:t>
            </a:r>
          </a:p>
          <a:p>
            <a:r>
              <a:rPr lang="en-US"/>
              <a:t>Conclusion</a:t>
            </a:r>
          </a:p>
          <a:p>
            <a:r>
              <a:rPr lang="en-US"/>
              <a:t>User Interface</a:t>
            </a:r>
          </a:p>
          <a:p>
            <a:r>
              <a:rPr lang="en-US"/>
              <a:t>Demo</a:t>
            </a:r>
          </a:p>
          <a:p>
            <a:r>
              <a:rPr lang="en-US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425647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049565" cy="3145500"/>
          </a:xfrm>
        </p:spPr>
        <p:txBody>
          <a:bodyPr/>
          <a:lstStyle/>
          <a:p>
            <a:r>
              <a:rPr lang="en-US" sz="2400"/>
              <a:t>Travel planning is overwhelming:</a:t>
            </a:r>
          </a:p>
          <a:p>
            <a:pPr lvl="1"/>
            <a:r>
              <a:rPr lang="en-US" sz="2200"/>
              <a:t>Too many options</a:t>
            </a:r>
          </a:p>
          <a:p>
            <a:pPr lvl="1"/>
            <a:r>
              <a:rPr lang="en-US" sz="2200"/>
              <a:t>Manual itinerary building</a:t>
            </a:r>
          </a:p>
          <a:p>
            <a:pPr lvl="1"/>
            <a:r>
              <a:rPr lang="en-US" sz="2200"/>
              <a:t>Unfamiliar locations</a:t>
            </a:r>
          </a:p>
          <a:p>
            <a:r>
              <a:rPr lang="en-US" sz="2400"/>
              <a:t>Our Goal: Make travel planning effortless and enjoyable with AI-powered assistance.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148" name="Picture 4" descr="12 Reasons Travel Can Be Stressful &amp; Tips for Reducing Travel Stress">
            <a:extLst>
              <a:ext uri="{FF2B5EF4-FFF2-40B4-BE49-F238E27FC236}">
                <a16:creationId xmlns:a16="http://schemas.microsoft.com/office/drawing/2014/main" id="{91613BAC-7A36-E123-23B9-77505637B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996" y="1607869"/>
            <a:ext cx="2683139" cy="178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71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BA919-6116-4BAC-CCAE-967D97462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856389" cy="3145500"/>
          </a:xfrm>
        </p:spPr>
        <p:txBody>
          <a:bodyPr/>
          <a:lstStyle/>
          <a:p>
            <a:r>
              <a:rPr lang="en-US" sz="2400"/>
              <a:t>People seek personalized, flexible travel experiences</a:t>
            </a:r>
          </a:p>
          <a:p>
            <a:r>
              <a:rPr lang="en-US" sz="2400"/>
              <a:t>AI can revolutionize itinerary planning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37EC1-7E17-3D30-1E71-66C08B44D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B5956-028F-3B53-FAB3-1544A48458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06813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6F0F-5C66-524A-332D-AB78F4363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EC8ED-BEFB-9345-04D0-BD21E2D06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074" y="1505944"/>
            <a:ext cx="8087846" cy="3188362"/>
          </a:xfrm>
        </p:spPr>
        <p:txBody>
          <a:bodyPr/>
          <a:lstStyle/>
          <a:p>
            <a:r>
              <a:rPr lang="en-US" sz="2400"/>
              <a:t>Rise of generative AI in consumer services</a:t>
            </a:r>
          </a:p>
          <a:p>
            <a:r>
              <a:rPr lang="en-US" sz="2400"/>
              <a:t>Google's Gemini API: interactional, multimodal</a:t>
            </a:r>
          </a:p>
          <a:p>
            <a:r>
              <a:rPr lang="en-US" sz="2400"/>
              <a:t>Shift from manual to AI-infused and optimized planning 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AEE32-4E9B-8554-65DB-AF3B5707E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1462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66AC-58D0-5A55-9F2F-220585BE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43FA57-224C-800D-2272-77563204F8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48FBE-A541-F600-5FC1-7DD56A2C84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37" t="20417" r="4706" b="14167"/>
          <a:stretch>
            <a:fillRect/>
          </a:stretch>
        </p:blipFill>
        <p:spPr>
          <a:xfrm>
            <a:off x="1442925" y="1593056"/>
            <a:ext cx="6257934" cy="27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0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FFB37-ABF0-8942-9FDB-07AFC3130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3" y="410698"/>
            <a:ext cx="7681576" cy="766200"/>
          </a:xfrm>
        </p:spPr>
        <p:txBody>
          <a:bodyPr/>
          <a:lstStyle/>
          <a:p>
            <a:r>
              <a:rPr lang="en-US" sz="3200"/>
              <a:t>System Component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49C78-3960-233F-6A71-4CBBA0DFB5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2050" name="Picture 2" descr="그림">
            <a:extLst>
              <a:ext uri="{FF2B5EF4-FFF2-40B4-BE49-F238E27FC236}">
                <a16:creationId xmlns:a16="http://schemas.microsoft.com/office/drawing/2014/main" id="{19F4869C-C9F1-9D1F-98A2-A9ABF95D5C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07" b="9548"/>
          <a:stretch>
            <a:fillRect/>
          </a:stretch>
        </p:blipFill>
        <p:spPr bwMode="auto">
          <a:xfrm>
            <a:off x="408791" y="1589160"/>
            <a:ext cx="8035962" cy="233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676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7429-3742-DCC0-4C5E-A00CC0F8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2575"/>
            <a:ext cx="7164593" cy="766200"/>
          </a:xfrm>
        </p:spPr>
        <p:txBody>
          <a:bodyPr/>
          <a:lstStyle/>
          <a:p>
            <a:r>
              <a:rPr lang="en-US"/>
              <a:t>User Personas &amp; Journey Mapping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CAA57-D119-5779-3235-F8B73BC719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098" name="Picture 2" descr="그림">
            <a:extLst>
              <a:ext uri="{FF2B5EF4-FFF2-40B4-BE49-F238E27FC236}">
                <a16:creationId xmlns:a16="http://schemas.microsoft.com/office/drawing/2014/main" id="{BE4BF092-E0B0-E761-2771-C42E7568D4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59" b="3722"/>
          <a:stretch>
            <a:fillRect/>
          </a:stretch>
        </p:blipFill>
        <p:spPr bwMode="auto">
          <a:xfrm>
            <a:off x="1543050" y="1358599"/>
            <a:ext cx="4077825" cy="359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33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2CEC1-CE62-A757-E3F0-59E1C1AA8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D2D92-2EB6-AECB-7869-48C1B301B8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Budget based planning</a:t>
            </a:r>
          </a:p>
          <a:p>
            <a:r>
              <a:rPr lang="en-US"/>
              <a:t>Ai BOT interaction</a:t>
            </a:r>
          </a:p>
          <a:p>
            <a:r>
              <a:rPr lang="en-US"/>
              <a:t>Make reservation for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EA501-4786-AE11-46BB-ADD69DE43A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2797772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On-screen Show (16:9)</PresentationFormat>
  <Slides>15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Salerio template</vt:lpstr>
      <vt:lpstr>Trip With the Flow – AI Powered Travel Buddy</vt:lpstr>
      <vt:lpstr>Agenda</vt:lpstr>
      <vt:lpstr>Problem Statement</vt:lpstr>
      <vt:lpstr>Motivation</vt:lpstr>
      <vt:lpstr>Background</vt:lpstr>
      <vt:lpstr>Key Features</vt:lpstr>
      <vt:lpstr>System Component Comparison</vt:lpstr>
      <vt:lpstr>User Personas &amp; Journey Mapping</vt:lpstr>
      <vt:lpstr>Future Work</vt:lpstr>
      <vt:lpstr>Conclusion</vt:lpstr>
      <vt:lpstr>Demo</vt:lpstr>
      <vt:lpstr>User Interface</vt:lpstr>
      <vt:lpstr>References</vt:lpstr>
      <vt:lpstr>References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Karthik Dinakaran</dc:creator>
  <cp:revision>1</cp:revision>
  <dcterms:modified xsi:type="dcterms:W3CDTF">2025-06-11T01:53:26Z</dcterms:modified>
</cp:coreProperties>
</file>

<file path=docProps/thumbnail.jpeg>
</file>